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577"/>
  </p:normalViewPr>
  <p:slideViewPr>
    <p:cSldViewPr snapToGrid="0">
      <p:cViewPr varScale="1">
        <p:scale>
          <a:sx n="78" d="100"/>
          <a:sy n="78" d="100"/>
        </p:scale>
        <p:origin x="167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0D808-FE6B-DB43-ACC3-8C4D74D571A8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2A224-AF1B-6943-AA6F-A4B732B5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96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46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66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59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8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5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31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74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03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10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12A224-AF1B-6943-AA6F-A4B732B572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02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7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3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2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4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7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4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5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5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4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8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2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54B2-F66D-524A-B639-3D3A1969671A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C93B5-A78F-B843-BE53-6FC695C5F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4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CONSEQUENCES OF UNBELIEF AND REBELLION: Rom 1:18-32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mini Romans series is for the purpose of introducing the “Biblical Perspectives on Contemporary Issues” class.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1:18-32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BRIEF BACKGROUND TO ROMANS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72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1Thes 4:3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1Thes 5:23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8:29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CREATED MAN TO BE A REFLECTION OF HIS GLORIOUS CHARACTER TO THE WHOLE OF </a:t>
            </a:r>
            <a:r>
              <a:rPr lang="en-PH" sz="3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CREATION.</a:t>
            </a:r>
          </a:p>
        </p:txBody>
      </p:sp>
    </p:spTree>
    <p:extLst>
      <p:ext uri="{BB962C8B-B14F-4D97-AF65-F5344CB8AC3E}">
        <p14:creationId xmlns:p14="http://schemas.microsoft.com/office/powerpoint/2010/main" val="393974324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GOD’S JUDGMENT: GOD REVEALS 	HIS WRATH (1:18-23)</a:t>
            </a: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Recipients of God’s Wrath (1:18)</a:t>
            </a: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The Revelation of God’s Existence 				(1:19-20)</a:t>
            </a: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C. The Reason for God’s Wrath (1:21-23)</a:t>
            </a: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GOD’S JUDGMENT: GOD GIVES 			THEM OVER (1:24-32)</a:t>
            </a:r>
          </a:p>
        </p:txBody>
      </p:sp>
    </p:spTree>
    <p:extLst>
      <p:ext uri="{BB962C8B-B14F-4D97-AF65-F5344CB8AC3E}">
        <p14:creationId xmlns:p14="http://schemas.microsoft.com/office/powerpoint/2010/main" val="255727935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JUDGMENT: GOD REVEALS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WRATH (1:18-23)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Recipients of God’s Wrath (1:18)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1:18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Most people do not want to think of God’s wrath at all. </a:t>
            </a:r>
          </a:p>
          <a:p>
            <a:pPr algn="l">
              <a:lnSpc>
                <a:spcPct val="100000"/>
              </a:lnSpc>
              <a:tabLst>
                <a:tab pos="396875" algn="l"/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They would rather focus on and speak 			of God’s love.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5950" algn="l"/>
                <a:tab pos="101282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be clear, the wrath of God is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 just taught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the Bible; it is both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prominent truth in the Scriptures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clear attribute of God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299038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wrath of God is just as much a 			part of God as any other attribute, AN 		ATTRIBUTE WITHOUT WHICH GOD 		WOULD BE LESS THAN GOD.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better appreciate this passage we are studying, it would be helpful to first define 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wrath of God”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19897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our purposes in this study: DIVINE WRATH IS THE EXPRESSION OF GOD’S RIGHTEOUS ANGER AND UTTER HATRED TOWARD SIN; IT IS THE CONSEQUENCE OF IT AND THE PUNISHMENT TOWARD THOSE WHO COMMIT IT.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Wrath describes His just, holy 			response to sin and rebellion.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From a human perspective: wrath and 		love – polar opposites </a:t>
            </a:r>
          </a:p>
        </p:txBody>
      </p:sp>
    </p:spTree>
    <p:extLst>
      <p:ext uri="{BB962C8B-B14F-4D97-AF65-F5344CB8AC3E}">
        <p14:creationId xmlns:p14="http://schemas.microsoft.com/office/powerpoint/2010/main" val="78145120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God, however, there is no 				conflict between His great love and 		His terrible wrath.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divine wrath will come from God’s throne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“against all ungodliness and unrighteousness of men who suppress the truth in unrighteousness.”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objects of God’s wrath will be 		those living ungodly and unrighteous 		lives.</a:t>
            </a:r>
          </a:p>
        </p:txBody>
      </p:sp>
    </p:spTree>
    <p:extLst>
      <p:ext uri="{BB962C8B-B14F-4D97-AF65-F5344CB8AC3E}">
        <p14:creationId xmlns:p14="http://schemas.microsoft.com/office/powerpoint/2010/main" val="253299554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Creation should reflect the beauty and 		majesty of her Creator – most 				especially man, whom God created in 		His image and likeness (see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1:26a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instead, sinful men, by their lack 		of fear of God and by their 				wickedness and unrighteousness, 	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“suppress the truth”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about God who is 		their holy, righteous, good and 				compassionate Creator.</a:t>
            </a:r>
          </a:p>
        </p:txBody>
      </p:sp>
    </p:spTree>
    <p:extLst>
      <p:ext uri="{BB962C8B-B14F-4D97-AF65-F5344CB8AC3E}">
        <p14:creationId xmlns:p14="http://schemas.microsoft.com/office/powerpoint/2010/main" val="22596247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They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“suppress”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manifestation 			and reflection of God’s majestic and 		worthy character.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They reflect Him as One just as 			imperfect and unworthy and unloving 		and wicked as they are.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suppression of truth about 			God is the fundamental reason for 		all the other sins in the rest of this 		chapter and for God’s 					condemnation of the pagan world</a:t>
            </a:r>
            <a:r>
              <a:rPr lang="en-PH" b="1" i="1" dirty="0"/>
              <a:t>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1961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CD4A79-0475-9478-8144-1FE9FA95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97653"/>
            <a:ext cx="8966447" cy="6649375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wonder our testimony is utterly important to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21:12-13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1:12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1Tim 4:16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wonder God’s work of sanctification in our lives – our continuing transformation into Christ’s image – is His greatest work in us upon our salvation.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17:17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747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673</Words>
  <Application>Microsoft Office PowerPoint</Application>
  <PresentationFormat>On-screen Show (4:3)</PresentationFormat>
  <Paragraphs>51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13</cp:revision>
  <dcterms:created xsi:type="dcterms:W3CDTF">2022-08-04T16:22:26Z</dcterms:created>
  <dcterms:modified xsi:type="dcterms:W3CDTF">2022-08-07T04:15:45Z</dcterms:modified>
</cp:coreProperties>
</file>